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4"/>
  </p:notesMasterIdLst>
  <p:sldIdLst>
    <p:sldId id="433" r:id="rId6"/>
    <p:sldId id="264" r:id="rId7"/>
    <p:sldId id="430" r:id="rId8"/>
    <p:sldId id="408" r:id="rId9"/>
    <p:sldId id="432" r:id="rId10"/>
    <p:sldId id="265" r:id="rId11"/>
    <p:sldId id="413" r:id="rId12"/>
    <p:sldId id="290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28"/>
    <a:srgbClr val="CCECFF"/>
    <a:srgbClr val="BD8D8D"/>
    <a:srgbClr val="DE4A4A"/>
    <a:srgbClr val="CC3300"/>
    <a:srgbClr val="AADAFF"/>
    <a:srgbClr val="555559"/>
    <a:srgbClr val="853175"/>
    <a:srgbClr val="CF009E"/>
    <a:srgbClr val="00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67960-3C98-4AFB-92FA-4DEC0F5B5F6B}" v="15" dt="2022-08-23T07:23:27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 autoAdjust="0"/>
    <p:restoredTop sz="94558"/>
  </p:normalViewPr>
  <p:slideViewPr>
    <p:cSldViewPr snapToGrid="0">
      <p:cViewPr varScale="1">
        <p:scale>
          <a:sx n="123" d="100"/>
          <a:sy n="123" d="100"/>
        </p:scale>
        <p:origin x="-10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e Jones" userId="ab9811cf9561fc9e" providerId="Windows Live" clId="Web-{D9EE80A8-0C27-4F41-97E8-BF88E593AF45}"/>
    <pc:docChg chg="modSld">
      <pc:chgData name="Sue Jones" userId="ab9811cf9561fc9e" providerId="Windows Live" clId="Web-{D9EE80A8-0C27-4F41-97E8-BF88E593AF45}" dt="2021-03-23T08:53:08.407" v="33" actId="1076"/>
      <pc:docMkLst>
        <pc:docMk/>
      </pc:docMkLst>
      <pc:sldChg chg="modSp">
        <pc:chgData name="Sue Jones" userId="ab9811cf9561fc9e" providerId="Windows Live" clId="Web-{D9EE80A8-0C27-4F41-97E8-BF88E593AF45}" dt="2021-03-23T08:53:08.407" v="33" actId="1076"/>
        <pc:sldMkLst>
          <pc:docMk/>
          <pc:sldMk cId="2529833614" sldId="430"/>
        </pc:sldMkLst>
        <pc:spChg chg="mod">
          <ac:chgData name="Sue Jones" userId="ab9811cf9561fc9e" providerId="Windows Live" clId="Web-{D9EE80A8-0C27-4F41-97E8-BF88E593AF45}" dt="2021-03-23T08:48:09.949" v="30" actId="20577"/>
          <ac:spMkLst>
            <pc:docMk/>
            <pc:sldMk cId="2529833614" sldId="430"/>
            <ac:spMk id="5" creationId="{353479A4-21C2-4769-8210-C568FC393738}"/>
          </ac:spMkLst>
        </pc:spChg>
        <pc:picChg chg="mod">
          <ac:chgData name="Sue Jones" userId="ab9811cf9561fc9e" providerId="Windows Live" clId="Web-{D9EE80A8-0C27-4F41-97E8-BF88E593AF45}" dt="2021-03-23T08:53:08.407" v="33" actId="1076"/>
          <ac:picMkLst>
            <pc:docMk/>
            <pc:sldMk cId="2529833614" sldId="430"/>
            <ac:picMk id="3" creationId="{C6441C0F-AE3F-403F-A909-F77E795F7B72}"/>
          </ac:picMkLst>
        </pc:picChg>
      </pc:sldChg>
    </pc:docChg>
  </pc:docChgLst>
  <pc:docChgLst>
    <pc:chgData name="Sue Jones" userId="ab9811cf9561fc9e" providerId="Windows Live" clId="Web-{D6E2E59A-5716-4908-B362-A1799F974A93}"/>
    <pc:docChg chg="mod modSld modMainMaster">
      <pc:chgData name="Sue Jones" userId="ab9811cf9561fc9e" providerId="Windows Live" clId="Web-{D6E2E59A-5716-4908-B362-A1799F974A93}" dt="2021-03-22T10:58:30.281" v="43"/>
      <pc:docMkLst>
        <pc:docMk/>
      </pc:docMkLst>
      <pc:sldChg chg="addSp delSp modSp">
        <pc:chgData name="Sue Jones" userId="ab9811cf9561fc9e" providerId="Windows Live" clId="Web-{D6E2E59A-5716-4908-B362-A1799F974A93}" dt="2021-03-22T10:58:29.562" v="42"/>
        <pc:sldMkLst>
          <pc:docMk/>
          <pc:sldMk cId="1489423798" sldId="264"/>
        </pc:sldMkLst>
        <pc:spChg chg="add del mod">
          <ac:chgData name="Sue Jones" userId="ab9811cf9561fc9e" providerId="Windows Live" clId="Web-{D6E2E59A-5716-4908-B362-A1799F974A93}" dt="2021-03-22T10:58:29.562" v="42"/>
          <ac:spMkLst>
            <pc:docMk/>
            <pc:sldMk cId="1489423798" sldId="264"/>
            <ac:spMk id="3" creationId="{C192022F-B90A-4053-BA70-41775A24F35E}"/>
          </ac:spMkLst>
        </pc:spChg>
      </pc:sldChg>
      <pc:sldChg chg="addSp modSp">
        <pc:chgData name="Sue Jones" userId="ab9811cf9561fc9e" providerId="Windows Live" clId="Web-{D6E2E59A-5716-4908-B362-A1799F974A93}" dt="2021-03-22T10:57:27.387" v="39"/>
        <pc:sldMkLst>
          <pc:docMk/>
          <pc:sldMk cId="3783569800" sldId="265"/>
        </pc:sldMkLst>
        <pc:spChg chg="add mod">
          <ac:chgData name="Sue Jones" userId="ab9811cf9561fc9e" providerId="Windows Live" clId="Web-{D6E2E59A-5716-4908-B362-A1799F974A93}" dt="2021-03-22T10:57:27.387" v="39"/>
          <ac:spMkLst>
            <pc:docMk/>
            <pc:sldMk cId="3783569800" sldId="265"/>
            <ac:spMk id="3" creationId="{1792746B-CD12-4398-9614-6C6AC01CE399}"/>
          </ac:spMkLst>
        </pc:spChg>
      </pc:sldChg>
      <pc:sldChg chg="modSp">
        <pc:chgData name="Sue Jones" userId="ab9811cf9561fc9e" providerId="Windows Live" clId="Web-{D6E2E59A-5716-4908-B362-A1799F974A93}" dt="2021-03-22T10:56:11.429" v="36" actId="1076"/>
        <pc:sldMkLst>
          <pc:docMk/>
          <pc:sldMk cId="4074729927" sldId="408"/>
        </pc:sldMkLst>
        <pc:spChg chg="mod">
          <ac:chgData name="Sue Jones" userId="ab9811cf9561fc9e" providerId="Windows Live" clId="Web-{D6E2E59A-5716-4908-B362-A1799F974A93}" dt="2021-03-22T10:55:26.786" v="22" actId="1076"/>
          <ac:spMkLst>
            <pc:docMk/>
            <pc:sldMk cId="4074729927" sldId="408"/>
            <ac:spMk id="4" creationId="{1BAF185F-FC00-40F7-BD68-BC166F26EBAD}"/>
          </ac:spMkLst>
        </pc:spChg>
        <pc:spChg chg="mod">
          <ac:chgData name="Sue Jones" userId="ab9811cf9561fc9e" providerId="Windows Live" clId="Web-{D6E2E59A-5716-4908-B362-A1799F974A93}" dt="2021-03-22T10:55:44.615" v="31" actId="20577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Sue Jones" userId="ab9811cf9561fc9e" providerId="Windows Live" clId="Web-{D6E2E59A-5716-4908-B362-A1799F974A93}" dt="2021-03-22T10:56:11.429" v="36" actId="1076"/>
          <ac:spMkLst>
            <pc:docMk/>
            <pc:sldMk cId="4074729927" sldId="408"/>
            <ac:spMk id="8" creationId="{D4233D89-B3BE-2647-ACD3-D05EDFF2F52E}"/>
          </ac:spMkLst>
        </pc:spChg>
      </pc:sldChg>
      <pc:sldMasterChg chg="mod modSldLayout">
        <pc:chgData name="Sue Jones" userId="ab9811cf9561fc9e" providerId="Windows Live" clId="Web-{D6E2E59A-5716-4908-B362-A1799F974A93}" dt="2021-03-22T10:58:20.015" v="41"/>
        <pc:sldMasterMkLst>
          <pc:docMk/>
          <pc:sldMasterMk cId="192314242" sldId="2147483648"/>
        </pc:sldMasterMkLst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840818047" sldId="2147483650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210871927" sldId="2147483652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2113430170" sldId="2147483653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320464851" sldId="2147483656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542611622" sldId="2147483657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60552928" sldId="2147483658"/>
          </pc:sldLayoutMkLst>
        </pc:sldLayoutChg>
      </pc:sldMasterChg>
    </pc:docChg>
  </pc:docChgLst>
  <pc:docChgLst>
    <pc:chgData name="Micha Bayer" userId="S::micha.bayer@hutton.ac.uk::89dca733-f099-424a-9b56-031d3ae4dca7" providerId="AD" clId="Web-{31171A2F-AAD6-2CBE-4C64-0C378EC8D1B3}"/>
    <pc:docChg chg="modSld">
      <pc:chgData name="Micha Bayer" userId="S::micha.bayer@hutton.ac.uk::89dca733-f099-424a-9b56-031d3ae4dca7" providerId="AD" clId="Web-{31171A2F-AAD6-2CBE-4C64-0C378EC8D1B3}" dt="2022-08-19T10:46:25.599" v="14" actId="20577"/>
      <pc:docMkLst>
        <pc:docMk/>
      </pc:docMkLst>
      <pc:sldChg chg="modSp">
        <pc:chgData name="Micha Bayer" userId="S::micha.bayer@hutton.ac.uk::89dca733-f099-424a-9b56-031d3ae4dca7" providerId="AD" clId="Web-{31171A2F-AAD6-2CBE-4C64-0C378EC8D1B3}" dt="2022-08-19T10:46:25.599" v="14" actId="20577"/>
        <pc:sldMkLst>
          <pc:docMk/>
          <pc:sldMk cId="3783569800" sldId="265"/>
        </pc:sldMkLst>
        <pc:spChg chg="mod">
          <ac:chgData name="Micha Bayer" userId="S::micha.bayer@hutton.ac.uk::89dca733-f099-424a-9b56-031d3ae4dca7" providerId="AD" clId="Web-{31171A2F-AAD6-2CBE-4C64-0C378EC8D1B3}" dt="2022-08-19T10:45:58.395" v="3" actId="1076"/>
          <ac:spMkLst>
            <pc:docMk/>
            <pc:sldMk cId="3783569800" sldId="265"/>
            <ac:spMk id="2" creationId="{B12C8E4C-8655-42ED-82B6-4693C862E6BB}"/>
          </ac:spMkLst>
        </pc:spChg>
        <pc:spChg chg="mod">
          <ac:chgData name="Micha Bayer" userId="S::micha.bayer@hutton.ac.uk::89dca733-f099-424a-9b56-031d3ae4dca7" providerId="AD" clId="Web-{31171A2F-AAD6-2CBE-4C64-0C378EC8D1B3}" dt="2022-08-19T10:45:58.426" v="6" actId="1076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Micha Bayer" userId="S::micha.bayer@hutton.ac.uk::89dca733-f099-424a-9b56-031d3ae4dca7" providerId="AD" clId="Web-{31171A2F-AAD6-2CBE-4C64-0C378EC8D1B3}" dt="2022-08-19T10:46:25.599" v="14" actId="20577"/>
          <ac:spMkLst>
            <pc:docMk/>
            <pc:sldMk cId="3783569800" sldId="265"/>
            <ac:spMk id="6" creationId="{88FEF26C-65BC-4CD6-A34D-4463ED274B46}"/>
          </ac:spMkLst>
        </pc:spChg>
        <pc:grpChg chg="mod">
          <ac:chgData name="Micha Bayer" userId="S::micha.bayer@hutton.ac.uk::89dca733-f099-424a-9b56-031d3ae4dca7" providerId="AD" clId="Web-{31171A2F-AAD6-2CBE-4C64-0C378EC8D1B3}" dt="2022-08-19T10:45:58.410" v="4" actId="1076"/>
          <ac:grpSpMkLst>
            <pc:docMk/>
            <pc:sldMk cId="3783569800" sldId="265"/>
            <ac:grpSpMk id="5" creationId="{8005E988-A0D6-4602-9692-6240D005EC7E}"/>
          </ac:grpSpMkLst>
        </pc:grpChg>
        <pc:picChg chg="mod">
          <ac:chgData name="Micha Bayer" userId="S::micha.bayer@hutton.ac.uk::89dca733-f099-424a-9b56-031d3ae4dca7" providerId="AD" clId="Web-{31171A2F-AAD6-2CBE-4C64-0C378EC8D1B3}" dt="2022-08-19T10:45:58.426" v="5" actId="1076"/>
          <ac:picMkLst>
            <pc:docMk/>
            <pc:sldMk cId="3783569800" sldId="265"/>
            <ac:picMk id="16" creationId="{D8710605-D00A-4712-84D9-44D14F3E9BF9}"/>
          </ac:picMkLst>
        </pc:picChg>
      </pc:sldChg>
    </pc:docChg>
  </pc:docChgLst>
  <pc:docChgLst>
    <pc:chgData name="Iain Milne" userId="e451ec18-1952-4891-b1e2-a69699162e44" providerId="ADAL" clId="{6CE67960-3C98-4AFB-92FA-4DEC0F5B5F6B}"/>
    <pc:docChg chg="undo redo custSel delSld modSld">
      <pc:chgData name="Iain Milne" userId="e451ec18-1952-4891-b1e2-a69699162e44" providerId="ADAL" clId="{6CE67960-3C98-4AFB-92FA-4DEC0F5B5F6B}" dt="2022-08-23T07:23:33.561" v="850"/>
      <pc:docMkLst>
        <pc:docMk/>
      </pc:docMkLst>
      <pc:sldChg chg="delSp modSp mod">
        <pc:chgData name="Iain Milne" userId="e451ec18-1952-4891-b1e2-a69699162e44" providerId="ADAL" clId="{6CE67960-3C98-4AFB-92FA-4DEC0F5B5F6B}" dt="2022-08-15T12:51:38.443" v="58" actId="20577"/>
        <pc:sldMkLst>
          <pc:docMk/>
          <pc:sldMk cId="1489423798" sldId="264"/>
        </pc:sldMkLst>
        <pc:spChg chg="mod">
          <ac:chgData name="Iain Milne" userId="e451ec18-1952-4891-b1e2-a69699162e44" providerId="ADAL" clId="{6CE67960-3C98-4AFB-92FA-4DEC0F5B5F6B}" dt="2022-08-15T12:51:38.443" v="58" actId="20577"/>
          <ac:spMkLst>
            <pc:docMk/>
            <pc:sldMk cId="1489423798" sldId="264"/>
            <ac:spMk id="2" creationId="{00000000-0000-0000-0000-000000000000}"/>
          </ac:spMkLst>
        </pc:spChg>
        <pc:picChg chg="del">
          <ac:chgData name="Iain Milne" userId="e451ec18-1952-4891-b1e2-a69699162e44" providerId="ADAL" clId="{6CE67960-3C98-4AFB-92FA-4DEC0F5B5F6B}" dt="2022-08-15T12:50:50.519" v="1" actId="478"/>
          <ac:picMkLst>
            <pc:docMk/>
            <pc:sldMk cId="1489423798" sldId="264"/>
            <ac:picMk id="4" creationId="{2320F3BB-EA82-41D7-A447-D745F07B30C3}"/>
          </ac:picMkLst>
        </pc:picChg>
      </pc:sldChg>
      <pc:sldChg chg="delSp modSp mod">
        <pc:chgData name="Iain Milne" userId="e451ec18-1952-4891-b1e2-a69699162e44" providerId="ADAL" clId="{6CE67960-3C98-4AFB-92FA-4DEC0F5B5F6B}" dt="2022-08-22T10:14:34.793" v="749" actId="478"/>
        <pc:sldMkLst>
          <pc:docMk/>
          <pc:sldMk cId="3783569800" sldId="265"/>
        </pc:sldMkLst>
        <pc:spChg chg="del">
          <ac:chgData name="Iain Milne" userId="e451ec18-1952-4891-b1e2-a69699162e44" providerId="ADAL" clId="{6CE67960-3C98-4AFB-92FA-4DEC0F5B5F6B}" dt="2022-08-22T10:14:34.793" v="749" actId="478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Iain Milne" userId="e451ec18-1952-4891-b1e2-a69699162e44" providerId="ADAL" clId="{6CE67960-3C98-4AFB-92FA-4DEC0F5B5F6B}" dt="2022-08-15T12:54:17.608" v="23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del">
        <pc:chgData name="Iain Milne" userId="e451ec18-1952-4891-b1e2-a69699162e44" providerId="ADAL" clId="{6CE67960-3C98-4AFB-92FA-4DEC0F5B5F6B}" dt="2022-08-15T12:53:50.215" v="230" actId="47"/>
        <pc:sldMkLst>
          <pc:docMk/>
          <pc:sldMk cId="747585935" sldId="406"/>
        </pc:sldMkLst>
      </pc:sldChg>
      <pc:sldChg chg="del">
        <pc:chgData name="Iain Milne" userId="e451ec18-1952-4891-b1e2-a69699162e44" providerId="ADAL" clId="{6CE67960-3C98-4AFB-92FA-4DEC0F5B5F6B}" dt="2022-08-15T12:54:29.829" v="234" actId="47"/>
        <pc:sldMkLst>
          <pc:docMk/>
          <pc:sldMk cId="4131490754" sldId="407"/>
        </pc:sldMkLst>
      </pc:sldChg>
      <pc:sldChg chg="addSp delSp modSp mod chgLayout">
        <pc:chgData name="Iain Milne" userId="e451ec18-1952-4891-b1e2-a69699162e44" providerId="ADAL" clId="{6CE67960-3C98-4AFB-92FA-4DEC0F5B5F6B}" dt="2022-08-23T07:23:33.561" v="850"/>
        <pc:sldMkLst>
          <pc:docMk/>
          <pc:sldMk cId="4074729927" sldId="408"/>
        </pc:sldMkLst>
        <pc:spChg chg="mod">
          <ac:chgData name="Iain Milne" userId="e451ec18-1952-4891-b1e2-a69699162e44" providerId="ADAL" clId="{6CE67960-3C98-4AFB-92FA-4DEC0F5B5F6B}" dt="2022-08-22T12:01:22.108" v="806" actId="20577"/>
          <ac:spMkLst>
            <pc:docMk/>
            <pc:sldMk cId="4074729927" sldId="408"/>
            <ac:spMk id="2" creationId="{52CDEEB9-F5DE-4EB4-84D7-1397BC97ECB4}"/>
          </ac:spMkLst>
        </pc:spChg>
        <pc:spChg chg="mod ord">
          <ac:chgData name="Iain Milne" userId="e451ec18-1952-4891-b1e2-a69699162e44" providerId="ADAL" clId="{6CE67960-3C98-4AFB-92FA-4DEC0F5B5F6B}" dt="2022-08-18T13:41:54.621" v="516" actId="700"/>
          <ac:spMkLst>
            <pc:docMk/>
            <pc:sldMk cId="4074729927" sldId="408"/>
            <ac:spMk id="4" creationId="{1BAF185F-FC00-40F7-BD68-BC166F26EBAD}"/>
          </ac:spMkLst>
        </pc:spChg>
        <pc:spChg chg="mod ord">
          <ac:chgData name="Iain Milne" userId="e451ec18-1952-4891-b1e2-a69699162e44" providerId="ADAL" clId="{6CE67960-3C98-4AFB-92FA-4DEC0F5B5F6B}" dt="2022-08-23T07:23:33.561" v="850"/>
          <ac:spMkLst>
            <pc:docMk/>
            <pc:sldMk cId="4074729927" sldId="408"/>
            <ac:spMk id="5" creationId="{353479A4-21C2-4769-8210-C568FC393738}"/>
          </ac:spMkLst>
        </pc:spChg>
        <pc:spChg chg="del">
          <ac:chgData name="Iain Milne" userId="e451ec18-1952-4891-b1e2-a69699162e44" providerId="ADAL" clId="{6CE67960-3C98-4AFB-92FA-4DEC0F5B5F6B}" dt="2022-08-18T13:41:33.864" v="492" actId="478"/>
          <ac:spMkLst>
            <pc:docMk/>
            <pc:sldMk cId="4074729927" sldId="408"/>
            <ac:spMk id="8" creationId="{D4233D89-B3BE-2647-ACD3-D05EDFF2F52E}"/>
          </ac:spMkLst>
        </pc:spChg>
        <pc:picChg chg="del">
          <ac:chgData name="Iain Milne" userId="e451ec18-1952-4891-b1e2-a69699162e44" providerId="ADAL" clId="{6CE67960-3C98-4AFB-92FA-4DEC0F5B5F6B}" dt="2022-08-18T13:42:04.695" v="519" actId="478"/>
          <ac:picMkLst>
            <pc:docMk/>
            <pc:sldMk cId="4074729927" sldId="408"/>
            <ac:picMk id="3" creationId="{B49C46BC-B7C1-4D9E-9F32-2D339AFC230E}"/>
          </ac:picMkLst>
        </pc:picChg>
        <pc:picChg chg="del">
          <ac:chgData name="Iain Milne" userId="e451ec18-1952-4891-b1e2-a69699162e44" providerId="ADAL" clId="{6CE67960-3C98-4AFB-92FA-4DEC0F5B5F6B}" dt="2022-08-18T13:42:03.646" v="517" actId="478"/>
          <ac:picMkLst>
            <pc:docMk/>
            <pc:sldMk cId="4074729927" sldId="408"/>
            <ac:picMk id="6" creationId="{1F1B70A4-279B-4FF8-97E5-BFE977F603E4}"/>
          </ac:picMkLst>
        </pc:picChg>
        <pc:picChg chg="add del">
          <ac:chgData name="Iain Milne" userId="e451ec18-1952-4891-b1e2-a69699162e44" providerId="ADAL" clId="{6CE67960-3C98-4AFB-92FA-4DEC0F5B5F6B}" dt="2022-08-22T10:18:49.697" v="751" actId="22"/>
          <ac:picMkLst>
            <pc:docMk/>
            <pc:sldMk cId="4074729927" sldId="408"/>
            <ac:picMk id="6" creationId="{D7B8415A-D823-7536-41CF-177F3D425F04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6" creationId="{F541E115-CE8A-9813-52F4-2D14F158A3C7}"/>
          </ac:picMkLst>
        </pc:picChg>
        <pc:picChg chg="del mod">
          <ac:chgData name="Iain Milne" userId="e451ec18-1952-4891-b1e2-a69699162e44" providerId="ADAL" clId="{6CE67960-3C98-4AFB-92FA-4DEC0F5B5F6B}" dt="2022-08-22T11:58:17.870" v="783" actId="478"/>
          <ac:picMkLst>
            <pc:docMk/>
            <pc:sldMk cId="4074729927" sldId="408"/>
            <ac:picMk id="7" creationId="{943B1950-4C4D-4617-9174-725F138186F0}"/>
          </ac:picMkLst>
        </pc:picChg>
        <pc:picChg chg="del">
          <ac:chgData name="Iain Milne" userId="e451ec18-1952-4891-b1e2-a69699162e44" providerId="ADAL" clId="{6CE67960-3C98-4AFB-92FA-4DEC0F5B5F6B}" dt="2022-08-18T13:42:04.198" v="518" actId="478"/>
          <ac:picMkLst>
            <pc:docMk/>
            <pc:sldMk cId="4074729927" sldId="408"/>
            <ac:picMk id="9" creationId="{2A0B522B-61DA-4EFA-B3B7-1A7F37B681F2}"/>
          </ac:picMkLst>
        </pc:picChg>
        <pc:picChg chg="add del mod">
          <ac:chgData name="Iain Milne" userId="e451ec18-1952-4891-b1e2-a69699162e44" providerId="ADAL" clId="{6CE67960-3C98-4AFB-92FA-4DEC0F5B5F6B}" dt="2022-08-22T10:19:29.415" v="758" actId="478"/>
          <ac:picMkLst>
            <pc:docMk/>
            <pc:sldMk cId="4074729927" sldId="408"/>
            <ac:picMk id="9" creationId="{A82EF823-A61A-6150-DCAD-0CEBAA486924}"/>
          </ac:picMkLst>
        </pc:picChg>
        <pc:picChg chg="del">
          <ac:chgData name="Iain Milne" userId="e451ec18-1952-4891-b1e2-a69699162e44" providerId="ADAL" clId="{6CE67960-3C98-4AFB-92FA-4DEC0F5B5F6B}" dt="2022-08-18T13:42:05.166" v="520" actId="478"/>
          <ac:picMkLst>
            <pc:docMk/>
            <pc:sldMk cId="4074729927" sldId="408"/>
            <ac:picMk id="10" creationId="{4BD0C280-FF40-4627-AB01-C8AF316D426A}"/>
          </ac:picMkLst>
        </pc:picChg>
        <pc:picChg chg="add del">
          <ac:chgData name="Iain Milne" userId="e451ec18-1952-4891-b1e2-a69699162e44" providerId="ADAL" clId="{6CE67960-3C98-4AFB-92FA-4DEC0F5B5F6B}" dt="2022-08-22T10:19:40.845" v="760" actId="478"/>
          <ac:picMkLst>
            <pc:docMk/>
            <pc:sldMk cId="4074729927" sldId="408"/>
            <ac:picMk id="11" creationId="{95EF3853-FF87-F5FD-32CB-D7D5CC6CDA24}"/>
          </ac:picMkLst>
        </pc:picChg>
        <pc:picChg chg="del">
          <ac:chgData name="Iain Milne" userId="e451ec18-1952-4891-b1e2-a69699162e44" providerId="ADAL" clId="{6CE67960-3C98-4AFB-92FA-4DEC0F5B5F6B}" dt="2022-08-18T13:42:06.166" v="522" actId="478"/>
          <ac:picMkLst>
            <pc:docMk/>
            <pc:sldMk cId="4074729927" sldId="408"/>
            <ac:picMk id="12" creationId="{0C68347A-4DD3-464D-B1AB-25F27765A712}"/>
          </ac:picMkLst>
        </pc:picChg>
        <pc:picChg chg="del">
          <ac:chgData name="Iain Milne" userId="e451ec18-1952-4891-b1e2-a69699162e44" providerId="ADAL" clId="{6CE67960-3C98-4AFB-92FA-4DEC0F5B5F6B}" dt="2022-08-18T13:42:06.574" v="523" actId="478"/>
          <ac:picMkLst>
            <pc:docMk/>
            <pc:sldMk cId="4074729927" sldId="408"/>
            <ac:picMk id="13" creationId="{5722E0BE-C881-4145-A9F4-1913E1D53DED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3" creationId="{E1D3B0F3-8519-6300-BDB8-78FB136A3D14}"/>
          </ac:picMkLst>
        </pc:picChg>
        <pc:picChg chg="del">
          <ac:chgData name="Iain Milne" userId="e451ec18-1952-4891-b1e2-a69699162e44" providerId="ADAL" clId="{6CE67960-3C98-4AFB-92FA-4DEC0F5B5F6B}" dt="2022-08-18T13:42:05.607" v="521" actId="478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5" creationId="{DFBDFAF3-AF3C-0154-AA8D-56B31DB3B024}"/>
          </ac:picMkLst>
        </pc:picChg>
        <pc:picChg chg="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7" creationId="{5FD671E6-FF6F-46FB-B1A2-96F618401465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8" creationId="{C751B511-EB7D-5F47-6939-12F483683C19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026" creationId="{54EC81EE-B010-7A7B-34FD-2A4DD990F0F2}"/>
          </ac:picMkLst>
        </pc:picChg>
      </pc:sldChg>
      <pc:sldChg chg="modSp mod">
        <pc:chgData name="Iain Milne" userId="e451ec18-1952-4891-b1e2-a69699162e44" providerId="ADAL" clId="{6CE67960-3C98-4AFB-92FA-4DEC0F5B5F6B}" dt="2022-08-17T12:15:37.943" v="306" actId="20577"/>
        <pc:sldMkLst>
          <pc:docMk/>
          <pc:sldMk cId="2787653884" sldId="413"/>
        </pc:sldMkLst>
        <pc:spChg chg="mod">
          <ac:chgData name="Iain Milne" userId="e451ec18-1952-4891-b1e2-a69699162e44" providerId="ADAL" clId="{6CE67960-3C98-4AFB-92FA-4DEC0F5B5F6B}" dt="2022-08-17T12:15:37.943" v="306" actId="20577"/>
          <ac:spMkLst>
            <pc:docMk/>
            <pc:sldMk cId="2787653884" sldId="413"/>
            <ac:spMk id="28" creationId="{00000000-0000-0000-0000-000000000000}"/>
          </ac:spMkLst>
        </pc:spChg>
      </pc:sldChg>
      <pc:sldChg chg="del">
        <pc:chgData name="Iain Milne" userId="e451ec18-1952-4891-b1e2-a69699162e44" providerId="ADAL" clId="{6CE67960-3C98-4AFB-92FA-4DEC0F5B5F6B}" dt="2022-08-15T12:54:25.368" v="233" actId="47"/>
        <pc:sldMkLst>
          <pc:docMk/>
          <pc:sldMk cId="1728335039" sldId="428"/>
        </pc:sldMkLst>
      </pc:sldChg>
      <pc:sldChg chg="modSp mod">
        <pc:chgData name="Iain Milne" userId="e451ec18-1952-4891-b1e2-a69699162e44" providerId="ADAL" clId="{6CE67960-3C98-4AFB-92FA-4DEC0F5B5F6B}" dt="2022-08-22T10:13:22.055" v="748" actId="20577"/>
        <pc:sldMkLst>
          <pc:docMk/>
          <pc:sldMk cId="2529833614" sldId="430"/>
        </pc:sldMkLst>
        <pc:spChg chg="mod">
          <ac:chgData name="Iain Milne" userId="e451ec18-1952-4891-b1e2-a69699162e44" providerId="ADAL" clId="{6CE67960-3C98-4AFB-92FA-4DEC0F5B5F6B}" dt="2022-08-17T12:16:58.627" v="427" actId="20577"/>
          <ac:spMkLst>
            <pc:docMk/>
            <pc:sldMk cId="2529833614" sldId="430"/>
            <ac:spMk id="4" creationId="{1BAF185F-FC00-40F7-BD68-BC166F26EBAD}"/>
          </ac:spMkLst>
        </pc:spChg>
        <pc:spChg chg="mod">
          <ac:chgData name="Iain Milne" userId="e451ec18-1952-4891-b1e2-a69699162e44" providerId="ADAL" clId="{6CE67960-3C98-4AFB-92FA-4DEC0F5B5F6B}" dt="2022-08-22T10:13:22.055" v="74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modSp mod">
        <pc:chgData name="Iain Milne" userId="e451ec18-1952-4891-b1e2-a69699162e44" providerId="ADAL" clId="{6CE67960-3C98-4AFB-92FA-4DEC0F5B5F6B}" dt="2022-08-17T12:17:53.181" v="449" actId="1076"/>
        <pc:sldMkLst>
          <pc:docMk/>
          <pc:sldMk cId="3730725360" sldId="432"/>
        </pc:sldMkLst>
        <pc:spChg chg="mod">
          <ac:chgData name="Iain Milne" userId="e451ec18-1952-4891-b1e2-a69699162e44" providerId="ADAL" clId="{6CE67960-3C98-4AFB-92FA-4DEC0F5B5F6B}" dt="2022-08-17T12:17:46.502" v="448" actId="404"/>
          <ac:spMkLst>
            <pc:docMk/>
            <pc:sldMk cId="3730725360" sldId="432"/>
            <ac:spMk id="5" creationId="{353479A4-21C2-4769-8210-C568FC393738}"/>
          </ac:spMkLst>
        </pc:spChg>
        <pc:picChg chg="mod">
          <ac:chgData name="Iain Milne" userId="e451ec18-1952-4891-b1e2-a69699162e44" providerId="ADAL" clId="{6CE67960-3C98-4AFB-92FA-4DEC0F5B5F6B}" dt="2022-08-17T12:17:53.181" v="449" actId="1076"/>
          <ac:picMkLst>
            <pc:docMk/>
            <pc:sldMk cId="3730725360" sldId="432"/>
            <ac:picMk id="3" creationId="{FB5E76B1-A0C4-4E18-9046-BA4733B83CD8}"/>
          </ac:picMkLst>
        </pc:picChg>
      </pc:sldChg>
      <pc:sldChg chg="addSp delSp modSp mod">
        <pc:chgData name="Iain Milne" userId="e451ec18-1952-4891-b1e2-a69699162e44" providerId="ADAL" clId="{6CE67960-3C98-4AFB-92FA-4DEC0F5B5F6B}" dt="2022-08-22T12:18:24.150" v="842" actId="1076"/>
        <pc:sldMkLst>
          <pc:docMk/>
          <pc:sldMk cId="62934186" sldId="433"/>
        </pc:sldMkLst>
        <pc:spChg chg="mod">
          <ac:chgData name="Iain Milne" userId="e451ec18-1952-4891-b1e2-a69699162e44" providerId="ADAL" clId="{6CE67960-3C98-4AFB-92FA-4DEC0F5B5F6B}" dt="2022-08-22T12:10:23.867" v="815" actId="14100"/>
          <ac:spMkLst>
            <pc:docMk/>
            <pc:sldMk cId="62934186" sldId="433"/>
            <ac:spMk id="3" creationId="{8A8C2293-977B-4F6B-95D4-189D5FEBB008}"/>
          </ac:spMkLst>
        </pc:spChg>
        <pc:spChg chg="add mod">
          <ac:chgData name="Iain Milne" userId="e451ec18-1952-4891-b1e2-a69699162e44" providerId="ADAL" clId="{6CE67960-3C98-4AFB-92FA-4DEC0F5B5F6B}" dt="2022-08-22T12:18:24.150" v="842" actId="1076"/>
          <ac:spMkLst>
            <pc:docMk/>
            <pc:sldMk cId="62934186" sldId="433"/>
            <ac:spMk id="5" creationId="{F253F778-C9E1-1B1C-4089-682230ACF090}"/>
          </ac:spMkLst>
        </pc:spChg>
        <pc:picChg chg="add mod">
          <ac:chgData name="Iain Milne" userId="e451ec18-1952-4891-b1e2-a69699162e44" providerId="ADAL" clId="{6CE67960-3C98-4AFB-92FA-4DEC0F5B5F6B}" dt="2022-08-22T12:10:18.741" v="814" actId="12788"/>
          <ac:picMkLst>
            <pc:docMk/>
            <pc:sldMk cId="62934186" sldId="433"/>
            <ac:picMk id="4" creationId="{7604E972-3DF8-1C24-B5B1-FCBBF1008AAC}"/>
          </ac:picMkLst>
        </pc:picChg>
        <pc:picChg chg="del">
          <ac:chgData name="Iain Milne" userId="e451ec18-1952-4891-b1e2-a69699162e44" providerId="ADAL" clId="{6CE67960-3C98-4AFB-92FA-4DEC0F5B5F6B}" dt="2022-08-15T12:50:47.831" v="0" actId="478"/>
          <ac:picMkLst>
            <pc:docMk/>
            <pc:sldMk cId="62934186" sldId="433"/>
            <ac:picMk id="4" creationId="{AB705BF7-111A-4200-90F9-45145CB0C55B}"/>
          </ac:picMkLst>
        </pc:picChg>
      </pc:sldChg>
    </pc:docChg>
  </pc:docChgLst>
  <pc:docChgLst>
    <pc:chgData name="Guest User" providerId="Windows Live" clId="Web-{A125EE53-0256-4E0D-AF71-C59D97AEF42F}"/>
    <pc:docChg chg="modSld">
      <pc:chgData name="Guest User" userId="" providerId="Windows Live" clId="Web-{A125EE53-0256-4E0D-AF71-C59D97AEF42F}" dt="2021-03-19T13:39:49.506" v="318" actId="1076"/>
      <pc:docMkLst>
        <pc:docMk/>
      </pc:docMkLst>
      <pc:sldChg chg="addSp delSp modSp">
        <pc:chgData name="Guest User" userId="" providerId="Windows Live" clId="Web-{A125EE53-0256-4E0D-AF71-C59D97AEF42F}" dt="2021-03-19T13:38:21.738" v="313" actId="1076"/>
        <pc:sldMkLst>
          <pc:docMk/>
          <pc:sldMk cId="4074729927" sldId="408"/>
        </pc:sldMkLst>
        <pc:spChg chg="add del mod">
          <ac:chgData name="Guest User" userId="" providerId="Windows Live" clId="Web-{A125EE53-0256-4E0D-AF71-C59D97AEF42F}" dt="2021-03-19T13:38:02.394" v="303" actId="1076"/>
          <ac:spMkLst>
            <pc:docMk/>
            <pc:sldMk cId="4074729927" sldId="408"/>
            <ac:spMk id="2" creationId="{52CDEEB9-F5DE-4EB4-84D7-1397BC97ECB4}"/>
          </ac:spMkLst>
        </pc:spChg>
        <pc:spChg chg="mod">
          <ac:chgData name="Guest User" userId="" providerId="Windows Live" clId="Web-{A125EE53-0256-4E0D-AF71-C59D97AEF42F}" dt="2021-03-19T13:37:38.549" v="296" actId="1076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Guest User" userId="" providerId="Windows Live" clId="Web-{A125EE53-0256-4E0D-AF71-C59D97AEF42F}" dt="2021-03-19T13:37:47.893" v="302" actId="20577"/>
          <ac:spMkLst>
            <pc:docMk/>
            <pc:sldMk cId="4074729927" sldId="408"/>
            <ac:spMk id="8" creationId="{D4233D89-B3BE-2647-ACD3-D05EDFF2F52E}"/>
          </ac:spMkLst>
        </pc:spChg>
        <pc:picChg chg="add mod">
          <ac:chgData name="Guest User" userId="" providerId="Windows Live" clId="Web-{A125EE53-0256-4E0D-AF71-C59D97AEF42F}" dt="2021-03-19T13:38:21.738" v="313" actId="1076"/>
          <ac:picMkLst>
            <pc:docMk/>
            <pc:sldMk cId="4074729927" sldId="408"/>
            <ac:picMk id="3" creationId="{B49C46BC-B7C1-4D9E-9F32-2D339AFC230E}"/>
          </ac:picMkLst>
        </pc:picChg>
        <pc:picChg chg="add mod">
          <ac:chgData name="Guest User" userId="" providerId="Windows Live" clId="Web-{A125EE53-0256-4E0D-AF71-C59D97AEF42F}" dt="2021-03-19T13:38:09.097" v="310" actId="1076"/>
          <ac:picMkLst>
            <pc:docMk/>
            <pc:sldMk cId="4074729927" sldId="408"/>
            <ac:picMk id="6" creationId="{1F1B70A4-279B-4FF8-97E5-BFE977F603E4}"/>
          </ac:picMkLst>
        </pc:picChg>
        <pc:picChg chg="add mod modCrop">
          <ac:chgData name="Guest User" userId="" providerId="Windows Live" clId="Web-{A125EE53-0256-4E0D-AF71-C59D97AEF42F}" dt="2021-03-19T13:38:11.675" v="312" actId="1076"/>
          <ac:picMkLst>
            <pc:docMk/>
            <pc:sldMk cId="4074729927" sldId="408"/>
            <ac:picMk id="7" creationId="{943B1950-4C4D-4617-9174-725F138186F0}"/>
          </ac:picMkLst>
        </pc:picChg>
        <pc:picChg chg="add mod modCrop">
          <ac:chgData name="Guest User" userId="" providerId="Windows Live" clId="Web-{A125EE53-0256-4E0D-AF71-C59D97AEF42F}" dt="2021-03-19T13:38:10.347" v="311" actId="1076"/>
          <ac:picMkLst>
            <pc:docMk/>
            <pc:sldMk cId="4074729927" sldId="408"/>
            <ac:picMk id="9" creationId="{2A0B522B-61DA-4EFA-B3B7-1A7F37B681F2}"/>
          </ac:picMkLst>
        </pc:picChg>
        <pc:picChg chg="add mod modCrop">
          <ac:chgData name="Guest User" userId="" providerId="Windows Live" clId="Web-{A125EE53-0256-4E0D-AF71-C59D97AEF42F}" dt="2021-03-19T13:36:26.517" v="276" actId="1076"/>
          <ac:picMkLst>
            <pc:docMk/>
            <pc:sldMk cId="4074729927" sldId="408"/>
            <ac:picMk id="10" creationId="{4BD0C280-FF40-4627-AB01-C8AF316D426A}"/>
          </ac:picMkLst>
        </pc:picChg>
        <pc:picChg chg="add mod">
          <ac:chgData name="Guest User" userId="" providerId="Windows Live" clId="Web-{A125EE53-0256-4E0D-AF71-C59D97AEF42F}" dt="2021-03-19T13:38:07.972" v="309" actId="1076"/>
          <ac:picMkLst>
            <pc:docMk/>
            <pc:sldMk cId="4074729927" sldId="408"/>
            <ac:picMk id="11" creationId="{E887E744-5A4E-4D94-8225-FC18BBA8A5ED}"/>
          </ac:picMkLst>
        </pc:picChg>
        <pc:picChg chg="add mod">
          <ac:chgData name="Guest User" userId="" providerId="Windows Live" clId="Web-{A125EE53-0256-4E0D-AF71-C59D97AEF42F}" dt="2021-03-19T13:36:11.110" v="268" actId="1076"/>
          <ac:picMkLst>
            <pc:docMk/>
            <pc:sldMk cId="4074729927" sldId="408"/>
            <ac:picMk id="12" creationId="{0C68347A-4DD3-464D-B1AB-25F27765A712}"/>
          </ac:picMkLst>
        </pc:picChg>
        <pc:picChg chg="add mod">
          <ac:chgData name="Guest User" userId="" providerId="Windows Live" clId="Web-{A125EE53-0256-4E0D-AF71-C59D97AEF42F}" dt="2021-03-19T13:36:14.157" v="270" actId="1076"/>
          <ac:picMkLst>
            <pc:docMk/>
            <pc:sldMk cId="4074729927" sldId="408"/>
            <ac:picMk id="13" creationId="{5722E0BE-C881-4145-A9F4-1913E1D53DED}"/>
          </ac:picMkLst>
        </pc:picChg>
        <pc:picChg chg="add mod modCrop">
          <ac:chgData name="Guest User" userId="" providerId="Windows Live" clId="Web-{A125EE53-0256-4E0D-AF71-C59D97AEF42F}" dt="2021-03-19T13:36:21.970" v="275" actId="1076"/>
          <ac:picMkLst>
            <pc:docMk/>
            <pc:sldMk cId="4074729927" sldId="408"/>
            <ac:picMk id="14" creationId="{6D0EFE7E-D0F4-4590-9A77-EECDB02B12FE}"/>
          </ac:picMkLst>
        </pc:picChg>
      </pc:sldChg>
      <pc:sldChg chg="addSp modSp">
        <pc:chgData name="Guest User" userId="" providerId="Windows Live" clId="Web-{A125EE53-0256-4E0D-AF71-C59D97AEF42F}" dt="2021-03-19T13:39:49.506" v="318" actId="1076"/>
        <pc:sldMkLst>
          <pc:docMk/>
          <pc:sldMk cId="2529833614" sldId="430"/>
        </pc:sldMkLst>
        <pc:picChg chg="mod">
          <ac:chgData name="Guest User" userId="" providerId="Windows Live" clId="Web-{A125EE53-0256-4E0D-AF71-C59D97AEF42F}" dt="2021-03-19T13:39:42.365" v="315" actId="1076"/>
          <ac:picMkLst>
            <pc:docMk/>
            <pc:sldMk cId="2529833614" sldId="430"/>
            <ac:picMk id="2" creationId="{9F94009C-C03F-1244-9401-2B2A9992D6ED}"/>
          </ac:picMkLst>
        </pc:picChg>
        <pc:picChg chg="add mod">
          <ac:chgData name="Guest User" userId="" providerId="Windows Live" clId="Web-{A125EE53-0256-4E0D-AF71-C59D97AEF42F}" dt="2021-03-19T13:39:49.506" v="318" actId="1076"/>
          <ac:picMkLst>
            <pc:docMk/>
            <pc:sldMk cId="2529833614" sldId="430"/>
            <ac:picMk id="3" creationId="{C6441C0F-AE3F-403F-A909-F77E795F7B72}"/>
          </ac:picMkLst>
        </pc:picChg>
      </pc:sldChg>
      <pc:sldChg chg="addSp modSp">
        <pc:chgData name="Guest User" userId="" providerId="Windows Live" clId="Web-{A125EE53-0256-4E0D-AF71-C59D97AEF42F}" dt="2021-03-19T13:22:07.590" v="197" actId="1076"/>
        <pc:sldMkLst>
          <pc:docMk/>
          <pc:sldMk cId="3730725360" sldId="432"/>
        </pc:sldMkLst>
        <pc:spChg chg="mod">
          <ac:chgData name="Guest User" userId="" providerId="Windows Live" clId="Web-{A125EE53-0256-4E0D-AF71-C59D97AEF42F}" dt="2021-03-19T13:10:03.167" v="133" actId="20577"/>
          <ac:spMkLst>
            <pc:docMk/>
            <pc:sldMk cId="3730725360" sldId="432"/>
            <ac:spMk id="4" creationId="{1BAF185F-FC00-40F7-BD68-BC166F26EBAD}"/>
          </ac:spMkLst>
        </pc:spChg>
        <pc:spChg chg="mod">
          <ac:chgData name="Guest User" userId="" providerId="Windows Live" clId="Web-{A125EE53-0256-4E0D-AF71-C59D97AEF42F}" dt="2021-03-19T13:22:00.496" v="195" actId="1076"/>
          <ac:spMkLst>
            <pc:docMk/>
            <pc:sldMk cId="3730725360" sldId="432"/>
            <ac:spMk id="5" creationId="{353479A4-21C2-4769-8210-C568FC393738}"/>
          </ac:spMkLst>
        </pc:spChg>
        <pc:picChg chg="add mod">
          <ac:chgData name="Guest User" userId="" providerId="Windows Live" clId="Web-{A125EE53-0256-4E0D-AF71-C59D97AEF42F}" dt="2021-03-19T13:14:32.267" v="140" actId="1076"/>
          <ac:picMkLst>
            <pc:docMk/>
            <pc:sldMk cId="3730725360" sldId="432"/>
            <ac:picMk id="2" creationId="{0A770E6F-BB1D-45F6-969C-53A913EB5B94}"/>
          </ac:picMkLst>
        </pc:picChg>
        <pc:picChg chg="add mod">
          <ac:chgData name="Guest User" userId="" providerId="Windows Live" clId="Web-{A125EE53-0256-4E0D-AF71-C59D97AEF42F}" dt="2021-03-19T13:22:07.590" v="197" actId="1076"/>
          <ac:picMkLst>
            <pc:docMk/>
            <pc:sldMk cId="3730725360" sldId="432"/>
            <ac:picMk id="3" creationId="{FB5E76B1-A0C4-4E18-9046-BA4733B83CD8}"/>
          </ac:picMkLst>
        </pc:picChg>
      </pc:sldChg>
    </pc:docChg>
  </pc:docChgLst>
  <pc:docChgLst>
    <pc:chgData name="Iain Milne" userId="b8331077e663a57c" providerId="LiveId" clId="{F418CE4C-53F3-4FC5-9FA7-61211AB8E372}"/>
    <pc:docChg chg="undo custSel addSld delSld modSld sldOrd">
      <pc:chgData name="Iain Milne" userId="b8331077e663a57c" providerId="LiveId" clId="{F418CE4C-53F3-4FC5-9FA7-61211AB8E372}" dt="2021-03-23T12:41:14.545" v="524" actId="1076"/>
      <pc:docMkLst>
        <pc:docMk/>
      </pc:docMkLst>
      <pc:sldChg chg="modSp mod ord">
        <pc:chgData name="Iain Milne" userId="b8331077e663a57c" providerId="LiveId" clId="{F418CE4C-53F3-4FC5-9FA7-61211AB8E372}" dt="2021-03-23T12:40:13.682" v="441"/>
        <pc:sldMkLst>
          <pc:docMk/>
          <pc:sldMk cId="3783569800" sldId="265"/>
        </pc:sldMkLst>
        <pc:spChg chg="mod">
          <ac:chgData name="Iain Milne" userId="b8331077e663a57c" providerId="LiveId" clId="{F418CE4C-53F3-4FC5-9FA7-61211AB8E372}" dt="2021-03-23T08:54:20.518" v="342" actId="20577"/>
          <ac:spMkLst>
            <pc:docMk/>
            <pc:sldMk cId="3783569800" sldId="265"/>
            <ac:spMk id="4" creationId="{017C05E2-2FCA-4A39-A057-CEED58114033}"/>
          </ac:spMkLst>
        </pc:spChg>
      </pc:sldChg>
      <pc:sldChg chg="ord">
        <pc:chgData name="Iain Milne" userId="b8331077e663a57c" providerId="LiveId" clId="{F418CE4C-53F3-4FC5-9FA7-61211AB8E372}" dt="2021-03-18T09:19:45.877" v="250"/>
        <pc:sldMkLst>
          <pc:docMk/>
          <pc:sldMk cId="2360566133" sldId="290"/>
        </pc:sldMkLst>
      </pc:sldChg>
      <pc:sldChg chg="modSp mod">
        <pc:chgData name="Iain Milne" userId="b8331077e663a57c" providerId="LiveId" clId="{F418CE4C-53F3-4FC5-9FA7-61211AB8E372}" dt="2021-03-18T09:19:26.361" v="246" actId="27636"/>
        <pc:sldMkLst>
          <pc:docMk/>
          <pc:sldMk cId="747585935" sldId="406"/>
        </pc:sldMkLst>
        <pc:spChg chg="mod">
          <ac:chgData name="Iain Milne" userId="b8331077e663a57c" providerId="LiveId" clId="{F418CE4C-53F3-4FC5-9FA7-61211AB8E372}" dt="2021-03-18T09:19:26.361" v="246" actId="27636"/>
          <ac:spMkLst>
            <pc:docMk/>
            <pc:sldMk cId="747585935" sldId="406"/>
            <ac:spMk id="3" creationId="{9E8CA709-0C90-4433-B0AB-A00C7E399107}"/>
          </ac:spMkLst>
        </pc:spChg>
      </pc:sldChg>
      <pc:sldChg chg="addSp delSp modSp mod">
        <pc:chgData name="Iain Milne" userId="b8331077e663a57c" providerId="LiveId" clId="{F418CE4C-53F3-4FC5-9FA7-61211AB8E372}" dt="2021-03-23T09:04:27.128" v="352" actId="1076"/>
        <pc:sldMkLst>
          <pc:docMk/>
          <pc:sldMk cId="4074729927" sldId="408"/>
        </pc:sldMkLst>
        <pc:graphicFrameChg chg="add del mod">
          <ac:chgData name="Iain Milne" userId="b8331077e663a57c" providerId="LiveId" clId="{F418CE4C-53F3-4FC5-9FA7-61211AB8E372}" dt="2021-03-23T09:04:04.113" v="347"/>
          <ac:graphicFrameMkLst>
            <pc:docMk/>
            <pc:sldMk cId="4074729927" sldId="408"/>
            <ac:graphicFrameMk id="15" creationId="{1E684A2B-8823-46F6-B112-4B6D2053A2E1}"/>
          </ac:graphicFrameMkLst>
        </pc:graphicFrameChg>
        <pc:picChg chg="mod">
          <ac:chgData name="Iain Milne" userId="b8331077e663a57c" providerId="LiveId" clId="{F418CE4C-53F3-4FC5-9FA7-61211AB8E372}" dt="2021-03-19T15:16:58.831" v="298" actId="1076"/>
          <ac:picMkLst>
            <pc:docMk/>
            <pc:sldMk cId="4074729927" sldId="408"/>
            <ac:picMk id="3" creationId="{B49C46BC-B7C1-4D9E-9F32-2D339AFC230E}"/>
          </ac:picMkLst>
        </pc:picChg>
        <pc:picChg chg="mod">
          <ac:chgData name="Iain Milne" userId="b8331077e663a57c" providerId="LiveId" clId="{F418CE4C-53F3-4FC5-9FA7-61211AB8E372}" dt="2021-03-19T15:17:06.292" v="300" actId="1076"/>
          <ac:picMkLst>
            <pc:docMk/>
            <pc:sldMk cId="4074729927" sldId="408"/>
            <ac:picMk id="6" creationId="{1F1B70A4-279B-4FF8-97E5-BFE977F603E4}"/>
          </ac:picMkLst>
        </pc:picChg>
        <pc:picChg chg="mod">
          <ac:chgData name="Iain Milne" userId="b8331077e663a57c" providerId="LiveId" clId="{F418CE4C-53F3-4FC5-9FA7-61211AB8E372}" dt="2021-03-19T15:16:52.748" v="296" actId="1076"/>
          <ac:picMkLst>
            <pc:docMk/>
            <pc:sldMk cId="4074729927" sldId="408"/>
            <ac:picMk id="7" creationId="{943B1950-4C4D-4617-9174-725F138186F0}"/>
          </ac:picMkLst>
        </pc:picChg>
        <pc:picChg chg="mod">
          <ac:chgData name="Iain Milne" userId="b8331077e663a57c" providerId="LiveId" clId="{F418CE4C-53F3-4FC5-9FA7-61211AB8E372}" dt="2021-03-19T15:17:04.471" v="299" actId="1076"/>
          <ac:picMkLst>
            <pc:docMk/>
            <pc:sldMk cId="4074729927" sldId="408"/>
            <ac:picMk id="9" creationId="{2A0B522B-61DA-4EFA-B3B7-1A7F37B681F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0" creationId="{4BD0C280-FF40-4627-AB01-C8AF316D426A}"/>
          </ac:picMkLst>
        </pc:picChg>
        <pc:picChg chg="del mod">
          <ac:chgData name="Iain Milne" userId="b8331077e663a57c" providerId="LiveId" clId="{F418CE4C-53F3-4FC5-9FA7-61211AB8E372}" dt="2021-03-23T09:04:01.157" v="345" actId="478"/>
          <ac:picMkLst>
            <pc:docMk/>
            <pc:sldMk cId="4074729927" sldId="408"/>
            <ac:picMk id="11" creationId="{E887E744-5A4E-4D94-8225-FC18BBA8A5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2" creationId="{0C68347A-4DD3-464D-B1AB-25F27765A71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3" creationId="{5722E0BE-C881-4145-A9F4-1913E1D53D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b8331077e663a57c" providerId="LiveId" clId="{F418CE4C-53F3-4FC5-9FA7-61211AB8E372}" dt="2021-03-23T09:04:27.128" v="352" actId="1076"/>
          <ac:picMkLst>
            <pc:docMk/>
            <pc:sldMk cId="4074729927" sldId="408"/>
            <ac:picMk id="17" creationId="{5FD671E6-FF6F-46FB-B1A2-96F618401465}"/>
          </ac:picMkLst>
        </pc:picChg>
      </pc:sldChg>
      <pc:sldChg chg="addSp modSp mod chgLayout">
        <pc:chgData name="Iain Milne" userId="b8331077e663a57c" providerId="LiveId" clId="{F418CE4C-53F3-4FC5-9FA7-61211AB8E372}" dt="2021-03-23T09:48:06.941" v="439" actId="20577"/>
        <pc:sldMkLst>
          <pc:docMk/>
          <pc:sldMk cId="2787653884" sldId="413"/>
        </pc:sldMkLst>
        <pc:spChg chg="mod ord">
          <ac:chgData name="Iain Milne" userId="b8331077e663a57c" providerId="LiveId" clId="{F418CE4C-53F3-4FC5-9FA7-61211AB8E372}" dt="2021-03-23T09:46:19.763" v="353" actId="700"/>
          <ac:spMkLst>
            <pc:docMk/>
            <pc:sldMk cId="2787653884" sldId="413"/>
            <ac:spMk id="2" creationId="{00000000-0000-0000-0000-000000000000}"/>
          </ac:spMkLst>
        </pc:spChg>
        <pc:spChg chg="add 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" creationId="{2FF80834-C1A7-46D1-BA8E-BF5F91AD3F0D}"/>
          </ac:spMkLst>
        </pc:spChg>
        <pc:spChg chg="add mod ord">
          <ac:chgData name="Iain Milne" userId="b8331077e663a57c" providerId="LiveId" clId="{F418CE4C-53F3-4FC5-9FA7-61211AB8E372}" dt="2021-03-23T09:46:57.924" v="431" actId="20577"/>
          <ac:spMkLst>
            <pc:docMk/>
            <pc:sldMk cId="2787653884" sldId="413"/>
            <ac:spMk id="4" creationId="{FCBAF551-8A23-4FAA-A0BB-D9741A0FF674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8:06.941" v="439" actId="20577"/>
          <ac:spMkLst>
            <pc:docMk/>
            <pc:sldMk cId="2787653884" sldId="413"/>
            <ac:spMk id="2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0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1" creationId="{00000000-0000-0000-0000-000000000000}"/>
          </ac:spMkLst>
        </pc:spChg>
        <pc:grpChg chg="mod">
          <ac:chgData name="Iain Milne" userId="b8331077e663a57c" providerId="LiveId" clId="{F418CE4C-53F3-4FC5-9FA7-61211AB8E372}" dt="2021-03-23T09:46:38.459" v="414" actId="1036"/>
          <ac:grpSpMkLst>
            <pc:docMk/>
            <pc:sldMk cId="2787653884" sldId="413"/>
            <ac:grpSpMk id="14" creationId="{00000000-0000-0000-0000-000000000000}"/>
          </ac:grpSpMkLst>
        </pc:grp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15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2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4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3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8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3" creationId="{00000000-0000-0000-0000-000000000000}"/>
          </ac:cxnSpMkLst>
        </pc:cxn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083107446" sldId="429"/>
        </pc:sldMkLst>
      </pc:sldChg>
      <pc:sldChg chg="modSp mod">
        <pc:chgData name="Iain Milne" userId="b8331077e663a57c" providerId="LiveId" clId="{F418CE4C-53F3-4FC5-9FA7-61211AB8E372}" dt="2021-03-22T13:55:00.386" v="318" actId="20577"/>
        <pc:sldMkLst>
          <pc:docMk/>
          <pc:sldMk cId="2529833614" sldId="430"/>
        </pc:sldMkLst>
        <pc:spChg chg="mod">
          <ac:chgData name="Iain Milne" userId="b8331077e663a57c" providerId="LiveId" clId="{F418CE4C-53F3-4FC5-9FA7-61211AB8E372}" dt="2021-03-22T13:55:00.386" v="31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111821674" sldId="431"/>
        </pc:sldMkLst>
      </pc:sldChg>
      <pc:sldChg chg="addSp delSp modSp new mod">
        <pc:chgData name="Iain Milne" userId="b8331077e663a57c" providerId="LiveId" clId="{F418CE4C-53F3-4FC5-9FA7-61211AB8E372}" dt="2021-03-23T12:41:14.545" v="524" actId="1076"/>
        <pc:sldMkLst>
          <pc:docMk/>
          <pc:sldMk cId="62934186" sldId="433"/>
        </pc:sldMkLst>
        <pc:spChg chg="del mod">
          <ac:chgData name="Iain Milne" userId="b8331077e663a57c" providerId="LiveId" clId="{F418CE4C-53F3-4FC5-9FA7-61211AB8E372}" dt="2021-03-23T12:41:10.335" v="523" actId="478"/>
          <ac:spMkLst>
            <pc:docMk/>
            <pc:sldMk cId="62934186" sldId="433"/>
            <ac:spMk id="2" creationId="{DCA3D9D9-8EEE-44C3-AF5C-F5A57C2CB01C}"/>
          </ac:spMkLst>
        </pc:spChg>
        <pc:spChg chg="mod">
          <ac:chgData name="Iain Milne" userId="b8331077e663a57c" providerId="LiveId" clId="{F418CE4C-53F3-4FC5-9FA7-61211AB8E372}" dt="2021-03-23T12:40:55.854" v="518" actId="12"/>
          <ac:spMkLst>
            <pc:docMk/>
            <pc:sldMk cId="62934186" sldId="433"/>
            <ac:spMk id="3" creationId="{8A8C2293-977B-4F6B-95D4-189D5FEBB008}"/>
          </ac:spMkLst>
        </pc:spChg>
        <pc:picChg chg="add mod">
          <ac:chgData name="Iain Milne" userId="b8331077e663a57c" providerId="LiveId" clId="{F418CE4C-53F3-4FC5-9FA7-61211AB8E372}" dt="2021-03-23T12:41:14.545" v="524" actId="1076"/>
          <ac:picMkLst>
            <pc:docMk/>
            <pc:sldMk cId="62934186" sldId="433"/>
            <ac:picMk id="4" creationId="{AB705BF7-111A-4200-90F9-45145CB0C55B}"/>
          </ac:picMkLst>
        </pc:pic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409296224" sldId="433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981928463" sldId="434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348386851" sldId="435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2047620548" sldId="436"/>
        </pc:sldMkLst>
      </pc:sldChg>
    </pc:docChg>
  </pc:docChgLst>
  <pc:docChgLst>
    <pc:chgData name="Iain Milne" userId="b8331077e663a57c" providerId="LiveId" clId="{898378C2-D5BB-4AB7-BF5C-A9C04450EF4A}"/>
    <pc:docChg chg="modSld">
      <pc:chgData name="Iain Milne" userId="b8331077e663a57c" providerId="LiveId" clId="{898378C2-D5BB-4AB7-BF5C-A9C04450EF4A}" dt="2021-10-20T14:17:11.117" v="13" actId="12788"/>
      <pc:docMkLst>
        <pc:docMk/>
      </pc:docMkLst>
      <pc:sldChg chg="modSp mod">
        <pc:chgData name="Iain Milne" userId="b8331077e663a57c" providerId="LiveId" clId="{898378C2-D5BB-4AB7-BF5C-A9C04450EF4A}" dt="2021-10-20T14:17:11.117" v="13" actId="12788"/>
        <pc:sldMkLst>
          <pc:docMk/>
          <pc:sldMk cId="2787653884" sldId="413"/>
        </pc:sldMkLst>
        <pc:spChg chg="mod">
          <ac:chgData name="Iain Milne" userId="b8331077e663a57c" providerId="LiveId" clId="{898378C2-D5BB-4AB7-BF5C-A9C04450EF4A}" dt="2021-10-20T14:16:41.114" v="0" actId="107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898378C2-D5BB-4AB7-BF5C-A9C04450EF4A}" dt="2021-10-20T14:17:11.117" v="13" actId="12788"/>
          <ac:spMkLst>
            <pc:docMk/>
            <pc:sldMk cId="2787653884" sldId="413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23/08/2022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Supercomputers vs clusters vs PCs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2293-977B-4F6B-95D4-189D5FEB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0750"/>
            <a:ext cx="7633328" cy="21675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Please connect to the cluster while waiting for the session to begin…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4E972-3DF8-1C24-B5B1-FCBBF100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604760"/>
            <a:ext cx="5887313" cy="189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F778-C9E1-1B1C-4089-682230ACF090}"/>
              </a:ext>
            </a:extLst>
          </p:cNvPr>
          <p:cNvSpPr txBox="1"/>
          <p:nvPr/>
        </p:nvSpPr>
        <p:spPr>
          <a:xfrm>
            <a:off x="7002287" y="44969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Credit: XKCD</a:t>
            </a:r>
          </a:p>
        </p:txBody>
      </p:sp>
    </p:spTree>
    <p:extLst>
      <p:ext uri="{BB962C8B-B14F-4D97-AF65-F5344CB8AC3E}">
        <p14:creationId xmlns:p14="http://schemas.microsoft.com/office/powerpoint/2010/main" val="629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6" y="1661660"/>
            <a:ext cx="8452708" cy="830997"/>
          </a:xfrm>
        </p:spPr>
        <p:txBody>
          <a:bodyPr/>
          <a:lstStyle/>
          <a:p>
            <a:r>
              <a:rPr lang="en-US" dirty="0"/>
              <a:t>An Introduction to HPC</a:t>
            </a:r>
            <a:br>
              <a:rPr lang="en-US" sz="1200" dirty="0"/>
            </a:br>
            <a:r>
              <a:rPr lang="en-US" sz="1200" dirty="0"/>
              <a:t>Online Training Workshop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Welcome &amp; virtual housekeeping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61" y="843689"/>
            <a:ext cx="6821424" cy="386220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2200" dirty="0"/>
              <a:t>90+ applicants</a:t>
            </a:r>
            <a:endParaRPr lang="en-GB" sz="2200" dirty="0">
              <a:cs typeface="Calibri"/>
            </a:endParaRP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huge mixture of experience from none -&gt; some -&gt; lots</a:t>
            </a:r>
          </a:p>
          <a:p>
            <a:r>
              <a:rPr lang="en-GB" sz="2200" dirty="0">
                <a:solidFill>
                  <a:schemeClr val="tx1"/>
                </a:solidFill>
              </a:rPr>
              <a:t>Multiple presenters/helpers</a:t>
            </a:r>
            <a:endParaRPr lang="en-GB" sz="2200" dirty="0">
              <a:solidFill>
                <a:schemeClr val="tx1"/>
              </a:solidFill>
              <a:cs typeface="Calibri"/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Talks, hands on practice &amp; discussions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view slides &amp; SSH client window simultaneously</a:t>
            </a:r>
          </a:p>
          <a:p>
            <a:r>
              <a:rPr lang="en-GB" sz="2200" dirty="0">
                <a:solidFill>
                  <a:schemeClr val="tx1"/>
                </a:solidFill>
              </a:rPr>
              <a:t>Let’s make it interactive – shout out or use the chat function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please keep your video </a:t>
            </a:r>
            <a:r>
              <a:rPr lang="en-GB" sz="1800" b="1" dirty="0">
                <a:solidFill>
                  <a:schemeClr val="tx1"/>
                </a:solidFill>
              </a:rPr>
              <a:t>ON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we’ll also have breakout rooms for 1-to-1 help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we’re recording; but it’ll never be made public</a:t>
            </a:r>
          </a:p>
          <a:p>
            <a:r>
              <a:rPr lang="en-GB" sz="2200" dirty="0">
                <a:solidFill>
                  <a:schemeClr val="tx1"/>
                </a:solidFill>
              </a:rPr>
              <a:t>5min break at the end of each hour, but time </a:t>
            </a:r>
            <a:r>
              <a:rPr lang="en-GB" sz="2200" i="1" dirty="0">
                <a:solidFill>
                  <a:schemeClr val="tx1"/>
                </a:solidFill>
              </a:rPr>
              <a:t>might</a:t>
            </a:r>
            <a:r>
              <a:rPr lang="en-GB" sz="2200" dirty="0">
                <a:solidFill>
                  <a:schemeClr val="tx1"/>
                </a:solidFill>
              </a:rPr>
              <a:t> be tight</a:t>
            </a:r>
          </a:p>
          <a:p>
            <a:r>
              <a:rPr lang="en-GB" sz="2200" dirty="0">
                <a:solidFill>
                  <a:schemeClr val="tx1"/>
                </a:solidFill>
              </a:rPr>
              <a:t>This is always </a:t>
            </a:r>
            <a:r>
              <a:rPr lang="en-GB" sz="2200" dirty="0"/>
              <a:t>challenging: if there are technical glitches please bear with us!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4009C-C03F-1244-9401-2B2A9992D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9" t="22517" r="8712"/>
          <a:stretch/>
        </p:blipFill>
        <p:spPr>
          <a:xfrm>
            <a:off x="7324377" y="3036345"/>
            <a:ext cx="1600200" cy="1319311"/>
          </a:xfrm>
          <a:prstGeom prst="rect">
            <a:avLst/>
          </a:prstGeom>
        </p:spPr>
      </p:pic>
      <p:pic>
        <p:nvPicPr>
          <p:cNvPr id="3" name="Picture 5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C6441C0F-AE3F-403F-A909-F77E795F7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08" y="1165006"/>
            <a:ext cx="1991019" cy="15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Who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/>
              <a:t>Iain Milne (JHI) – Head of Research Computing</a:t>
            </a:r>
            <a:endParaRPr lang="en-GB" sz="1800" dirty="0">
              <a:cs typeface="Calibri"/>
            </a:endParaRPr>
          </a:p>
          <a:p>
            <a:r>
              <a:rPr lang="en-GB" sz="1800" dirty="0"/>
              <a:t>Micha Bayer (JHI) – Bioinformatics Specialist </a:t>
            </a:r>
            <a:endParaRPr lang="en-GB" sz="1800" dirty="0">
              <a:cs typeface="Calibri"/>
            </a:endParaRPr>
          </a:p>
          <a:p>
            <a:r>
              <a:rPr lang="en-GB" sz="1800" dirty="0"/>
              <a:t>Fraser MacFarlane (JHI) – Research Software Engineer / Image Analyst</a:t>
            </a:r>
          </a:p>
          <a:p>
            <a:r>
              <a:rPr lang="en-GB" sz="1800" dirty="0">
                <a:cs typeface="Calibri"/>
              </a:rPr>
              <a:t>Becky Smith (JHI) – Research Software Engineer</a:t>
            </a:r>
          </a:p>
          <a:p>
            <a:r>
              <a:rPr lang="en-GB" sz="1800" dirty="0">
                <a:cs typeface="Calibri"/>
              </a:rPr>
              <a:t>Peter Thorpe (</a:t>
            </a:r>
            <a:r>
              <a:rPr lang="en-GB" sz="1800" dirty="0" err="1">
                <a:cs typeface="Calibri"/>
              </a:rPr>
              <a:t>UoSA</a:t>
            </a:r>
            <a:r>
              <a:rPr lang="en-GB" sz="1800" dirty="0">
                <a:cs typeface="Calibri"/>
              </a:rPr>
              <a:t>) -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Bioinformatician</a:t>
            </a:r>
            <a:endParaRPr lang="en-GB" sz="1800" dirty="0">
              <a:cs typeface="Calibri"/>
            </a:endParaRPr>
          </a:p>
          <a:p>
            <a:r>
              <a:rPr lang="en-GB" sz="1800" dirty="0">
                <a:cs typeface="Calibri"/>
              </a:rPr>
              <a:t>Larry Percival-Alwyn (NIAB) -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Bioinformatician</a:t>
            </a:r>
            <a:endParaRPr lang="en-GB" sz="18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DEEB9-F5DE-4EB4-84D7-1397BC97ECB4}"/>
              </a:ext>
            </a:extLst>
          </p:cNvPr>
          <p:cNvSpPr txBox="1"/>
          <p:nvPr/>
        </p:nvSpPr>
        <p:spPr>
          <a:xfrm>
            <a:off x="2308317" y="4650379"/>
            <a:ext cx="45273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Contact: </a:t>
            </a:r>
            <a:r>
              <a:rPr lang="en-GB" dirty="0">
                <a:cs typeface="Calibri"/>
              </a:rPr>
              <a:t>Iain Milne (iain.milne@hutton.ac.uk)</a:t>
            </a:r>
            <a:endParaRPr lang="en-US" dirty="0"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D671E6-FF6F-46FB-B1A2-96F61840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53" y="3542535"/>
            <a:ext cx="820010" cy="820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3B0F3-8519-6300-BDB8-78FB136A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16" y="3521698"/>
            <a:ext cx="799194" cy="841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BDFAF3-AF3C-0154-AA8D-56B31DB3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035" y="3521699"/>
            <a:ext cx="930597" cy="841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erson and a dog&#10;&#10;Description automatically generated with medium confidence">
            <a:extLst>
              <a:ext uri="{FF2B5EF4-FFF2-40B4-BE49-F238E27FC236}">
                <a16:creationId xmlns:a16="http://schemas.microsoft.com/office/drawing/2014/main" id="{C751B511-EB7D-5F47-6939-12F48368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112" y="3536522"/>
            <a:ext cx="896691" cy="82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EC81EE-B010-7A7B-34FD-2A4DD990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757" y="3529110"/>
            <a:ext cx="841743" cy="84174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1E115-CE8A-9813-52F4-2D14F158A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625" y="3512807"/>
            <a:ext cx="859526" cy="85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72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Outcomes of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86" y="891722"/>
            <a:ext cx="6506029" cy="371963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/>
              <a:t>Overview of Crop Diversity HPC &amp; compute resources </a:t>
            </a:r>
          </a:p>
          <a:p>
            <a:r>
              <a:rPr lang="en-GB" dirty="0"/>
              <a:t>Connect to cluster and complete common tasks</a:t>
            </a:r>
          </a:p>
          <a:p>
            <a:r>
              <a:rPr lang="en-GB" dirty="0"/>
              <a:t>Understand basics of job submissions with </a:t>
            </a:r>
            <a:r>
              <a:rPr lang="en-GB" dirty="0" err="1"/>
              <a:t>Slurm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err="1"/>
              <a:t>bioconda</a:t>
            </a:r>
            <a:r>
              <a:rPr lang="en-GB" dirty="0"/>
              <a:t> package manager and containers</a:t>
            </a:r>
          </a:p>
          <a:p>
            <a:r>
              <a:rPr lang="en-GB" dirty="0"/>
              <a:t>Understand basics of workflows</a:t>
            </a:r>
          </a:p>
          <a:p>
            <a:r>
              <a:rPr lang="en-GB" dirty="0"/>
              <a:t>Know cluster etiquette &amp; how to get further help</a:t>
            </a:r>
          </a:p>
          <a:p>
            <a:r>
              <a:rPr lang="en-GB" dirty="0"/>
              <a:t>Compare CPU and GPU processing</a:t>
            </a:r>
          </a:p>
          <a:p>
            <a:endParaRPr lang="en-GB" i="1" dirty="0">
              <a:cs typeface="Calibri"/>
            </a:endParaRPr>
          </a:p>
          <a:p>
            <a:pPr marL="0" indent="0">
              <a:buNone/>
            </a:pPr>
            <a:r>
              <a:rPr lang="en-GB" i="1" dirty="0">
                <a:cs typeface="Calibri"/>
              </a:rPr>
              <a:t>Not time to get hands on experience of everything: further training</a:t>
            </a:r>
            <a:endParaRPr lang="en-GB" dirty="0">
              <a:cs typeface="Calibri"/>
            </a:endParaRPr>
          </a:p>
          <a:p>
            <a:pPr lvl="1"/>
            <a:r>
              <a:rPr lang="en-GB" sz="2200" i="1" dirty="0">
                <a:cs typeface="Calibri"/>
              </a:rPr>
              <a:t>Data Carpentry </a:t>
            </a:r>
            <a:r>
              <a:rPr lang="en-GB" sz="2200" i="1" dirty="0">
                <a:ea typeface="+mn-lt"/>
                <a:cs typeface="+mn-lt"/>
              </a:rPr>
              <a:t>https://datacarpentry.org/ </a:t>
            </a:r>
          </a:p>
          <a:p>
            <a:pPr lvl="1"/>
            <a:r>
              <a:rPr lang="en-GB" sz="2200" i="1" dirty="0">
                <a:ea typeface="+mn-lt"/>
                <a:cs typeface="+mn-lt"/>
              </a:rPr>
              <a:t>Software Carpentry https://software-carpentry.org/</a:t>
            </a:r>
            <a:endParaRPr lang="en-GB" sz="2200" i="1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770E6F-BB1D-45F6-969C-53A913EB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1503083"/>
            <a:ext cx="2743200" cy="1411620"/>
          </a:xfrm>
          <a:prstGeom prst="rect">
            <a:avLst/>
          </a:prstGeom>
        </p:spPr>
      </p:pic>
      <p:pic>
        <p:nvPicPr>
          <p:cNvPr id="3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5E76B1-A0C4-4E18-9046-BA4733B8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3" y="4077021"/>
            <a:ext cx="3695698" cy="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C05E2-2FCA-4A39-A057-CEED5811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Crop Diversity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EF26C-65BC-4CD6-A34D-4463ED274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1045001"/>
            <a:ext cx="4041775" cy="38767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Initially funded by the BBSRC</a:t>
            </a:r>
          </a:p>
          <a:p>
            <a:r>
              <a:rPr lang="en-GB" dirty="0"/>
              <a:t>For use by:</a:t>
            </a:r>
          </a:p>
          <a:p>
            <a:pPr lvl="1"/>
            <a:r>
              <a:rPr lang="en-GB" dirty="0"/>
              <a:t>JHI, NIAB, SRUC</a:t>
            </a:r>
          </a:p>
          <a:p>
            <a:pPr lvl="1"/>
            <a:r>
              <a:rPr lang="en-GB" dirty="0"/>
              <a:t>RBGE, RBGK, NHM</a:t>
            </a:r>
          </a:p>
          <a:p>
            <a:endParaRPr lang="en-GB" dirty="0"/>
          </a:p>
          <a:p>
            <a:r>
              <a:rPr lang="en-GB" dirty="0"/>
              <a:t>3,600 processors</a:t>
            </a:r>
          </a:p>
          <a:p>
            <a:r>
              <a:rPr lang="en-GB" dirty="0"/>
              <a:t>25-gigabit networking</a:t>
            </a:r>
          </a:p>
          <a:p>
            <a:r>
              <a:rPr lang="en-GB" dirty="0">
                <a:solidFill>
                  <a:schemeClr val="tx1"/>
                </a:solidFill>
              </a:rPr>
              <a:t>1.7 PB of storage</a:t>
            </a:r>
          </a:p>
          <a:p>
            <a:r>
              <a:rPr lang="en-GB" dirty="0"/>
              <a:t>1.0 PB of backup</a:t>
            </a:r>
          </a:p>
          <a:p>
            <a:r>
              <a:rPr lang="en-GB" dirty="0">
                <a:cs typeface="Calibri"/>
              </a:rPr>
              <a:t>350+ users</a:t>
            </a:r>
          </a:p>
        </p:txBody>
      </p:sp>
      <p:pic>
        <p:nvPicPr>
          <p:cNvPr id="13" name="Picture Placeholder 12" descr="A picture containing sitting, computer, table, close&#10;&#10;Description automatically generated">
            <a:extLst>
              <a:ext uri="{FF2B5EF4-FFF2-40B4-BE49-F238E27FC236}">
                <a16:creationId xmlns:a16="http://schemas.microsoft.com/office/drawing/2014/main" id="{A2A93153-C799-43B2-80C4-CAB0CE242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738" r="30738"/>
          <a:stretch>
            <a:fillRect/>
          </a:stretch>
        </p:blipFill>
        <p:spPr>
          <a:xfrm rot="10800000">
            <a:off x="-21310" y="0"/>
            <a:ext cx="3522663" cy="5143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C8E4C-8655-42ED-82B6-4693C862E6BB}"/>
              </a:ext>
            </a:extLst>
          </p:cNvPr>
          <p:cNvSpPr/>
          <p:nvPr/>
        </p:nvSpPr>
        <p:spPr>
          <a:xfrm>
            <a:off x="4505804" y="1788362"/>
            <a:ext cx="2773541" cy="678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5E988-A0D6-4602-9692-6240D005EC7E}"/>
              </a:ext>
            </a:extLst>
          </p:cNvPr>
          <p:cNvGrpSpPr/>
          <p:nvPr/>
        </p:nvGrpSpPr>
        <p:grpSpPr>
          <a:xfrm>
            <a:off x="4505804" y="1807361"/>
            <a:ext cx="4139066" cy="531953"/>
            <a:chOff x="523684" y="4258172"/>
            <a:chExt cx="8039486" cy="955015"/>
          </a:xfrm>
        </p:grpSpPr>
        <p:pic>
          <p:nvPicPr>
            <p:cNvPr id="7" name="Picture 2" descr="Image result for niab logo">
              <a:extLst>
                <a:ext uri="{FF2B5EF4-FFF2-40B4-BE49-F238E27FC236}">
                  <a16:creationId xmlns:a16="http://schemas.microsoft.com/office/drawing/2014/main" id="{DB3ED893-771D-4232-8D0B-0B74F00D8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4" y="4444561"/>
              <a:ext cx="1164471" cy="5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0EA196-96C9-41DC-87D4-0361CCAC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349" y="4289996"/>
              <a:ext cx="1230084" cy="891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1FCF4-1AAD-422C-8C49-65C63EF0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071" y="4399586"/>
              <a:ext cx="704195" cy="6721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7FC2DD-89E6-4E47-80CA-87109AB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258172"/>
              <a:ext cx="954547" cy="9550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96AE5-B27A-4DD4-92C0-9BBF777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793" y="4480150"/>
              <a:ext cx="1591692" cy="511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A181A-A1F3-43C3-996B-3B72AAC7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385" y="4455147"/>
              <a:ext cx="1039785" cy="5610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10605-D00A-4712-84D9-44D14F3E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42" y="2347713"/>
            <a:ext cx="2473991" cy="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cxnSpLocks/>
            <a:endCxn id="31" idx="0"/>
          </p:cNvCxnSpPr>
          <p:nvPr/>
        </p:nvCxnSpPr>
        <p:spPr>
          <a:xfrm flipH="1" flipV="1">
            <a:off x="2200276" y="2903744"/>
            <a:ext cx="963550" cy="11742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1" idx="0"/>
            <a:endCxn id="31" idx="0"/>
          </p:cNvCxnSpPr>
          <p:nvPr/>
        </p:nvCxnSpPr>
        <p:spPr>
          <a:xfrm flipH="1" flipV="1">
            <a:off x="2200276" y="2903744"/>
            <a:ext cx="1893443" cy="12062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12" idx="0"/>
            <a:endCxn id="31" idx="0"/>
          </p:cNvCxnSpPr>
          <p:nvPr/>
        </p:nvCxnSpPr>
        <p:spPr>
          <a:xfrm flipH="1" flipV="1">
            <a:off x="2200276" y="2903744"/>
            <a:ext cx="2850008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  <a:stCxn id="13" idx="0"/>
            <a:endCxn id="31" idx="0"/>
          </p:cNvCxnSpPr>
          <p:nvPr/>
        </p:nvCxnSpPr>
        <p:spPr>
          <a:xfrm flipH="1" flipV="1">
            <a:off x="2200276" y="2903744"/>
            <a:ext cx="3806571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HPC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F551-8A23-4FAA-A0BB-D9741A0F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22333"/>
            <a:ext cx="7739744" cy="2894138"/>
          </a:xfrm>
        </p:spPr>
        <p:txBody>
          <a:bodyPr>
            <a:normAutofit/>
          </a:bodyPr>
          <a:lstStyle/>
          <a:p>
            <a:r>
              <a:rPr lang="en-GB" sz="1400" dirty="0"/>
              <a:t>High-performance computing (HPC) is the use of supercomputers and parallel computing techniques to solve complex computational problems</a:t>
            </a:r>
          </a:p>
        </p:txBody>
      </p: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4572000" y="1870047"/>
            <a:ext cx="0" cy="630315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flipH="1">
            <a:off x="3137154" y="2740838"/>
            <a:ext cx="1434846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4093719" y="2740838"/>
            <a:ext cx="478282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2"/>
            <a:endCxn id="12" idx="0"/>
          </p:cNvCxnSpPr>
          <p:nvPr/>
        </p:nvCxnSpPr>
        <p:spPr>
          <a:xfrm>
            <a:off x="4572000" y="2740837"/>
            <a:ext cx="478283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2"/>
            <a:endCxn id="13" idx="0"/>
          </p:cNvCxnSpPr>
          <p:nvPr/>
        </p:nvCxnSpPr>
        <p:spPr>
          <a:xfrm>
            <a:off x="4572000" y="2740837"/>
            <a:ext cx="1434846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1261" y="2046705"/>
            <a:ext cx="1880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connect to cluster (SSH)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70244" y="4778720"/>
            <a:ext cx="58035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all nodes are running the Linux distribution known as Rocky Linux (version 8.x)</a:t>
            </a:r>
          </a:p>
        </p:txBody>
      </p:sp>
      <p:cxnSp>
        <p:nvCxnSpPr>
          <p:cNvPr id="33" name="Straight Connector 32"/>
          <p:cNvCxnSpPr>
            <a:cxnSpLocks/>
            <a:stCxn id="8" idx="1"/>
            <a:endCxn id="31" idx="0"/>
          </p:cNvCxnSpPr>
          <p:nvPr/>
        </p:nvCxnSpPr>
        <p:spPr>
          <a:xfrm flipH="1">
            <a:off x="2200276" y="2620600"/>
            <a:ext cx="1812980" cy="2831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Magnetic Disk 30"/>
          <p:cNvSpPr/>
          <p:nvPr/>
        </p:nvSpPr>
        <p:spPr>
          <a:xfrm>
            <a:off x="1870711" y="2563151"/>
            <a:ext cx="659129" cy="102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shared</a:t>
            </a:r>
          </a:p>
          <a:p>
            <a:pPr algn="ctr"/>
            <a:r>
              <a:rPr lang="en-GB" sz="1200" dirty="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9857" y="1596234"/>
            <a:ext cx="1245505" cy="240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user’s desktop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3256" y="2500362"/>
            <a:ext cx="1117488" cy="240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head node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49570" y="4104069"/>
            <a:ext cx="3644861" cy="246413"/>
            <a:chOff x="2708106" y="4785565"/>
            <a:chExt cx="4859814" cy="328551"/>
          </a:xfrm>
        </p:grpSpPr>
        <p:sp>
          <p:nvSpPr>
            <p:cNvPr id="9" name="Rectangle 8"/>
            <p:cNvSpPr/>
            <p:nvPr/>
          </p:nvSpPr>
          <p:spPr>
            <a:xfrm>
              <a:off x="2708106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83525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58944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4362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80834-C1A7-46D1-BA8E-BF5F91AD3F0D}"/>
              </a:ext>
            </a:extLst>
          </p:cNvPr>
          <p:cNvSpPr txBox="1"/>
          <p:nvPr/>
        </p:nvSpPr>
        <p:spPr>
          <a:xfrm>
            <a:off x="3641296" y="4387213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worker/child/compute nodes</a:t>
            </a:r>
          </a:p>
        </p:txBody>
      </p:sp>
    </p:spTree>
    <p:extLst>
      <p:ext uri="{BB962C8B-B14F-4D97-AF65-F5344CB8AC3E}">
        <p14:creationId xmlns:p14="http://schemas.microsoft.com/office/powerpoint/2010/main" val="278765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FC5EF-7936-482B-81F9-1EC15835F256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6B96-4519-47C0-98F9-D32C50FE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3" y="0"/>
            <a:ext cx="564120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532-A18C-45DA-9CA4-543A7073B5C7}"/>
              </a:ext>
            </a:extLst>
          </p:cNvPr>
          <p:cNvSpPr txBox="1"/>
          <p:nvPr/>
        </p:nvSpPr>
        <p:spPr>
          <a:xfrm>
            <a:off x="4385206" y="3483607"/>
            <a:ext cx="4842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https://help.cropdiversity.ac.uk/</a:t>
            </a:r>
          </a:p>
        </p:txBody>
      </p:sp>
    </p:spTree>
    <p:extLst>
      <p:ext uri="{BB962C8B-B14F-4D97-AF65-F5344CB8AC3E}">
        <p14:creationId xmlns:p14="http://schemas.microsoft.com/office/powerpoint/2010/main" val="2360566133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Props1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8CA114C-E986-4103-AE52-B3A961829643}">
  <ds:schemaRefs>
    <ds:schemaRef ds:uri="dd4118c1-80c0-4fd0-a895-4f8cc7b15d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1937</TotalTime>
  <Words>386</Words>
  <Application>Microsoft Office PowerPoint</Application>
  <PresentationFormat>On-screen Show (16:9)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Hutton PPT template 2017 widescreen</vt:lpstr>
      <vt:lpstr>PowerPoint Presentation</vt:lpstr>
      <vt:lpstr>An Introduction to HPC Online Training Workshop 2022</vt:lpstr>
      <vt:lpstr>Welcome &amp; virtual housekeeping</vt:lpstr>
      <vt:lpstr>Who we are</vt:lpstr>
      <vt:lpstr>Outcomes of workshop</vt:lpstr>
      <vt:lpstr>Crop Diversity HPC</vt:lpstr>
      <vt:lpstr>HPC overview</vt:lpstr>
      <vt:lpstr>PowerPoint Presentation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Iain Milne</cp:lastModifiedBy>
  <cp:revision>28</cp:revision>
  <dcterms:created xsi:type="dcterms:W3CDTF">2019-06-26T08:43:14Z</dcterms:created>
  <dcterms:modified xsi:type="dcterms:W3CDTF">2022-08-23T07:23:37Z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